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5" r:id="rId5"/>
    <p:sldId id="262" r:id="rId6"/>
    <p:sldId id="264" r:id="rId7"/>
    <p:sldId id="267" r:id="rId8"/>
    <p:sldId id="268" r:id="rId9"/>
    <p:sldId id="270" r:id="rId10"/>
    <p:sldId id="288" r:id="rId11"/>
    <p:sldId id="290" r:id="rId12"/>
    <p:sldId id="272" r:id="rId13"/>
    <p:sldId id="273" r:id="rId14"/>
    <p:sldId id="274" r:id="rId15"/>
    <p:sldId id="275" r:id="rId16"/>
    <p:sldId id="287" r:id="rId17"/>
    <p:sldId id="277" r:id="rId18"/>
    <p:sldId id="278" r:id="rId19"/>
    <p:sldId id="281" r:id="rId20"/>
    <p:sldId id="282" r:id="rId21"/>
    <p:sldId id="279" r:id="rId22"/>
    <p:sldId id="283" r:id="rId23"/>
    <p:sldId id="280" r:id="rId24"/>
    <p:sldId id="284" r:id="rId25"/>
    <p:sldId id="286" r:id="rId26"/>
    <p:sldId id="28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bur Robinson" initials="WR" lastIdx="1" clrIdx="0">
    <p:extLst>
      <p:ext uri="{19B8F6BF-5375-455C-9EA6-DF929625EA0E}">
        <p15:presenceInfo xmlns:p15="http://schemas.microsoft.com/office/powerpoint/2012/main" userId="bce64a8a9b6b551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5B3456-60A6-4B44-B447-2BB68D13FAAE}" v="20" dt="2020-05-07T12:48:59.7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392D7-DA11-4447-B3B1-AF2054EC25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5165525-7490-4622-BD10-2218875FC2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C9FEA2-33C0-4526-8E2C-9C80B1EDEEAE}"/>
              </a:ext>
            </a:extLst>
          </p:cNvPr>
          <p:cNvSpPr>
            <a:spLocks noGrp="1"/>
          </p:cNvSpPr>
          <p:nvPr>
            <p:ph type="dt" sz="half" idx="10"/>
          </p:nvPr>
        </p:nvSpPr>
        <p:spPr/>
        <p:txBody>
          <a:bodyPr/>
          <a:lstStyle/>
          <a:p>
            <a:fld id="{5E8894D8-6C3F-430F-B16E-05789F5290A4}" type="datetimeFigureOut">
              <a:rPr lang="en-US" smtClean="0"/>
              <a:t>5/7/2020</a:t>
            </a:fld>
            <a:endParaRPr lang="en-US"/>
          </a:p>
        </p:txBody>
      </p:sp>
      <p:sp>
        <p:nvSpPr>
          <p:cNvPr id="5" name="Footer Placeholder 4">
            <a:extLst>
              <a:ext uri="{FF2B5EF4-FFF2-40B4-BE49-F238E27FC236}">
                <a16:creationId xmlns:a16="http://schemas.microsoft.com/office/drawing/2014/main" id="{DF3867D6-3751-4D2F-9523-1FA693453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E69719-31A1-4253-B15E-C19A2331CFE4}"/>
              </a:ext>
            </a:extLst>
          </p:cNvPr>
          <p:cNvSpPr>
            <a:spLocks noGrp="1"/>
          </p:cNvSpPr>
          <p:nvPr>
            <p:ph type="sldNum" sz="quarter" idx="12"/>
          </p:nvPr>
        </p:nvSpPr>
        <p:spPr/>
        <p:txBody>
          <a:bodyPr/>
          <a:lstStyle/>
          <a:p>
            <a:fld id="{B4B92B98-044B-4413-8060-32CDDC1BAAB3}" type="slidenum">
              <a:rPr lang="en-US" smtClean="0"/>
              <a:t>‹#›</a:t>
            </a:fld>
            <a:endParaRPr lang="en-US"/>
          </a:p>
        </p:txBody>
      </p:sp>
    </p:spTree>
    <p:extLst>
      <p:ext uri="{BB962C8B-B14F-4D97-AF65-F5344CB8AC3E}">
        <p14:creationId xmlns:p14="http://schemas.microsoft.com/office/powerpoint/2010/main" val="2172685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40D15-AF59-4FE0-92D8-160653ED2D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86F082-C5BA-44E6-838A-177CE60795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BAC8C8-4372-4D42-80C6-01B343D94FC1}"/>
              </a:ext>
            </a:extLst>
          </p:cNvPr>
          <p:cNvSpPr>
            <a:spLocks noGrp="1"/>
          </p:cNvSpPr>
          <p:nvPr>
            <p:ph type="dt" sz="half" idx="10"/>
          </p:nvPr>
        </p:nvSpPr>
        <p:spPr/>
        <p:txBody>
          <a:bodyPr/>
          <a:lstStyle/>
          <a:p>
            <a:fld id="{5E8894D8-6C3F-430F-B16E-05789F5290A4}" type="datetimeFigureOut">
              <a:rPr lang="en-US" smtClean="0"/>
              <a:t>5/7/2020</a:t>
            </a:fld>
            <a:endParaRPr lang="en-US"/>
          </a:p>
        </p:txBody>
      </p:sp>
      <p:sp>
        <p:nvSpPr>
          <p:cNvPr id="5" name="Footer Placeholder 4">
            <a:extLst>
              <a:ext uri="{FF2B5EF4-FFF2-40B4-BE49-F238E27FC236}">
                <a16:creationId xmlns:a16="http://schemas.microsoft.com/office/drawing/2014/main" id="{B11734FB-CEFE-43F3-8A32-8F91BF11A2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6DB009-CCC8-4424-951E-75A59F639747}"/>
              </a:ext>
            </a:extLst>
          </p:cNvPr>
          <p:cNvSpPr>
            <a:spLocks noGrp="1"/>
          </p:cNvSpPr>
          <p:nvPr>
            <p:ph type="sldNum" sz="quarter" idx="12"/>
          </p:nvPr>
        </p:nvSpPr>
        <p:spPr/>
        <p:txBody>
          <a:bodyPr/>
          <a:lstStyle/>
          <a:p>
            <a:fld id="{B4B92B98-044B-4413-8060-32CDDC1BAAB3}" type="slidenum">
              <a:rPr lang="en-US" smtClean="0"/>
              <a:t>‹#›</a:t>
            </a:fld>
            <a:endParaRPr lang="en-US"/>
          </a:p>
        </p:txBody>
      </p:sp>
    </p:spTree>
    <p:extLst>
      <p:ext uri="{BB962C8B-B14F-4D97-AF65-F5344CB8AC3E}">
        <p14:creationId xmlns:p14="http://schemas.microsoft.com/office/powerpoint/2010/main" val="2309652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C8BFFD-14D0-456C-9FAE-4F310B4D938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02A4CE2-5E25-478C-811B-4D54A152F1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B700A7-7389-4675-A07C-9C6F8098FA89}"/>
              </a:ext>
            </a:extLst>
          </p:cNvPr>
          <p:cNvSpPr>
            <a:spLocks noGrp="1"/>
          </p:cNvSpPr>
          <p:nvPr>
            <p:ph type="dt" sz="half" idx="10"/>
          </p:nvPr>
        </p:nvSpPr>
        <p:spPr/>
        <p:txBody>
          <a:bodyPr/>
          <a:lstStyle/>
          <a:p>
            <a:fld id="{5E8894D8-6C3F-430F-B16E-05789F5290A4}" type="datetimeFigureOut">
              <a:rPr lang="en-US" smtClean="0"/>
              <a:t>5/7/2020</a:t>
            </a:fld>
            <a:endParaRPr lang="en-US"/>
          </a:p>
        </p:txBody>
      </p:sp>
      <p:sp>
        <p:nvSpPr>
          <p:cNvPr id="5" name="Footer Placeholder 4">
            <a:extLst>
              <a:ext uri="{FF2B5EF4-FFF2-40B4-BE49-F238E27FC236}">
                <a16:creationId xmlns:a16="http://schemas.microsoft.com/office/drawing/2014/main" id="{4D1E7F9E-264D-40FD-8DE1-4D041AB8F5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B9E1F4-D59B-4786-8DC5-587196F26409}"/>
              </a:ext>
            </a:extLst>
          </p:cNvPr>
          <p:cNvSpPr>
            <a:spLocks noGrp="1"/>
          </p:cNvSpPr>
          <p:nvPr>
            <p:ph type="sldNum" sz="quarter" idx="12"/>
          </p:nvPr>
        </p:nvSpPr>
        <p:spPr/>
        <p:txBody>
          <a:bodyPr/>
          <a:lstStyle/>
          <a:p>
            <a:fld id="{B4B92B98-044B-4413-8060-32CDDC1BAAB3}" type="slidenum">
              <a:rPr lang="en-US" smtClean="0"/>
              <a:t>‹#›</a:t>
            </a:fld>
            <a:endParaRPr lang="en-US"/>
          </a:p>
        </p:txBody>
      </p:sp>
    </p:spTree>
    <p:extLst>
      <p:ext uri="{BB962C8B-B14F-4D97-AF65-F5344CB8AC3E}">
        <p14:creationId xmlns:p14="http://schemas.microsoft.com/office/powerpoint/2010/main" val="3377041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DE14E-0F4F-4DA0-A3B2-B033D2D060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AA4DCD-A91D-4588-B965-FE50110305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C49EAA-E36B-427D-8AE5-CCCA872013C6}"/>
              </a:ext>
            </a:extLst>
          </p:cNvPr>
          <p:cNvSpPr>
            <a:spLocks noGrp="1"/>
          </p:cNvSpPr>
          <p:nvPr>
            <p:ph type="dt" sz="half" idx="10"/>
          </p:nvPr>
        </p:nvSpPr>
        <p:spPr/>
        <p:txBody>
          <a:bodyPr/>
          <a:lstStyle/>
          <a:p>
            <a:fld id="{5E8894D8-6C3F-430F-B16E-05789F5290A4}" type="datetimeFigureOut">
              <a:rPr lang="en-US" smtClean="0"/>
              <a:t>5/7/2020</a:t>
            </a:fld>
            <a:endParaRPr lang="en-US"/>
          </a:p>
        </p:txBody>
      </p:sp>
      <p:sp>
        <p:nvSpPr>
          <p:cNvPr id="5" name="Footer Placeholder 4">
            <a:extLst>
              <a:ext uri="{FF2B5EF4-FFF2-40B4-BE49-F238E27FC236}">
                <a16:creationId xmlns:a16="http://schemas.microsoft.com/office/drawing/2014/main" id="{384C887E-01CC-49F5-8CF3-C146CDE160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03F8C5-D53A-4BC9-8D26-BE09049A183C}"/>
              </a:ext>
            </a:extLst>
          </p:cNvPr>
          <p:cNvSpPr>
            <a:spLocks noGrp="1"/>
          </p:cNvSpPr>
          <p:nvPr>
            <p:ph type="sldNum" sz="quarter" idx="12"/>
          </p:nvPr>
        </p:nvSpPr>
        <p:spPr/>
        <p:txBody>
          <a:bodyPr/>
          <a:lstStyle/>
          <a:p>
            <a:fld id="{B4B92B98-044B-4413-8060-32CDDC1BAAB3}" type="slidenum">
              <a:rPr lang="en-US" smtClean="0"/>
              <a:t>‹#›</a:t>
            </a:fld>
            <a:endParaRPr lang="en-US"/>
          </a:p>
        </p:txBody>
      </p:sp>
    </p:spTree>
    <p:extLst>
      <p:ext uri="{BB962C8B-B14F-4D97-AF65-F5344CB8AC3E}">
        <p14:creationId xmlns:p14="http://schemas.microsoft.com/office/powerpoint/2010/main" val="355502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717C6-0193-42BF-B69F-F8BD658616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A27A46-FF75-4A1B-A7DF-246E8A54C5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32FA4F-7F9E-447E-B1F0-36D50A0B0B31}"/>
              </a:ext>
            </a:extLst>
          </p:cNvPr>
          <p:cNvSpPr>
            <a:spLocks noGrp="1"/>
          </p:cNvSpPr>
          <p:nvPr>
            <p:ph type="dt" sz="half" idx="10"/>
          </p:nvPr>
        </p:nvSpPr>
        <p:spPr/>
        <p:txBody>
          <a:bodyPr/>
          <a:lstStyle/>
          <a:p>
            <a:fld id="{5E8894D8-6C3F-430F-B16E-05789F5290A4}" type="datetimeFigureOut">
              <a:rPr lang="en-US" smtClean="0"/>
              <a:t>5/7/2020</a:t>
            </a:fld>
            <a:endParaRPr lang="en-US"/>
          </a:p>
        </p:txBody>
      </p:sp>
      <p:sp>
        <p:nvSpPr>
          <p:cNvPr id="5" name="Footer Placeholder 4">
            <a:extLst>
              <a:ext uri="{FF2B5EF4-FFF2-40B4-BE49-F238E27FC236}">
                <a16:creationId xmlns:a16="http://schemas.microsoft.com/office/drawing/2014/main" id="{24C29898-D46B-4A95-9AD0-85BF41234E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C540EB-7053-4C8A-8BD3-79DBA3CE64F4}"/>
              </a:ext>
            </a:extLst>
          </p:cNvPr>
          <p:cNvSpPr>
            <a:spLocks noGrp="1"/>
          </p:cNvSpPr>
          <p:nvPr>
            <p:ph type="sldNum" sz="quarter" idx="12"/>
          </p:nvPr>
        </p:nvSpPr>
        <p:spPr/>
        <p:txBody>
          <a:bodyPr/>
          <a:lstStyle/>
          <a:p>
            <a:fld id="{B4B92B98-044B-4413-8060-32CDDC1BAAB3}" type="slidenum">
              <a:rPr lang="en-US" smtClean="0"/>
              <a:t>‹#›</a:t>
            </a:fld>
            <a:endParaRPr lang="en-US"/>
          </a:p>
        </p:txBody>
      </p:sp>
    </p:spTree>
    <p:extLst>
      <p:ext uri="{BB962C8B-B14F-4D97-AF65-F5344CB8AC3E}">
        <p14:creationId xmlns:p14="http://schemas.microsoft.com/office/powerpoint/2010/main" val="3543815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A283-28D5-41E3-B1FD-A1909276FD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04EF9A-A6BE-495E-B076-39AA17A56D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AC8D7D-E6EB-4939-A0B7-C347033D86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E5CA81-F66A-4550-9E45-DFBB457309FF}"/>
              </a:ext>
            </a:extLst>
          </p:cNvPr>
          <p:cNvSpPr>
            <a:spLocks noGrp="1"/>
          </p:cNvSpPr>
          <p:nvPr>
            <p:ph type="dt" sz="half" idx="10"/>
          </p:nvPr>
        </p:nvSpPr>
        <p:spPr/>
        <p:txBody>
          <a:bodyPr/>
          <a:lstStyle/>
          <a:p>
            <a:fld id="{5E8894D8-6C3F-430F-B16E-05789F5290A4}" type="datetimeFigureOut">
              <a:rPr lang="en-US" smtClean="0"/>
              <a:t>5/7/2020</a:t>
            </a:fld>
            <a:endParaRPr lang="en-US"/>
          </a:p>
        </p:txBody>
      </p:sp>
      <p:sp>
        <p:nvSpPr>
          <p:cNvPr id="6" name="Footer Placeholder 5">
            <a:extLst>
              <a:ext uri="{FF2B5EF4-FFF2-40B4-BE49-F238E27FC236}">
                <a16:creationId xmlns:a16="http://schemas.microsoft.com/office/drawing/2014/main" id="{66D31157-A7CC-44FC-A5F4-58026DA9A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171BDD-1AFE-4664-9321-AB156ED657D6}"/>
              </a:ext>
            </a:extLst>
          </p:cNvPr>
          <p:cNvSpPr>
            <a:spLocks noGrp="1"/>
          </p:cNvSpPr>
          <p:nvPr>
            <p:ph type="sldNum" sz="quarter" idx="12"/>
          </p:nvPr>
        </p:nvSpPr>
        <p:spPr/>
        <p:txBody>
          <a:bodyPr/>
          <a:lstStyle/>
          <a:p>
            <a:fld id="{B4B92B98-044B-4413-8060-32CDDC1BAAB3}" type="slidenum">
              <a:rPr lang="en-US" smtClean="0"/>
              <a:t>‹#›</a:t>
            </a:fld>
            <a:endParaRPr lang="en-US"/>
          </a:p>
        </p:txBody>
      </p:sp>
    </p:spTree>
    <p:extLst>
      <p:ext uri="{BB962C8B-B14F-4D97-AF65-F5344CB8AC3E}">
        <p14:creationId xmlns:p14="http://schemas.microsoft.com/office/powerpoint/2010/main" val="170250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B0969-E65F-4C7C-BD35-83A7D3E8C3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B12E23-E957-4888-B6ED-B41F30FE14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C283EEC-4348-47B6-9B1A-17FD137413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F2A1FA-F0C2-4739-9C56-5475D270B2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495329-F476-40C2-9F27-7DFBC50FB9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BDC461-C6D6-4E44-959B-8E9492024556}"/>
              </a:ext>
            </a:extLst>
          </p:cNvPr>
          <p:cNvSpPr>
            <a:spLocks noGrp="1"/>
          </p:cNvSpPr>
          <p:nvPr>
            <p:ph type="dt" sz="half" idx="10"/>
          </p:nvPr>
        </p:nvSpPr>
        <p:spPr/>
        <p:txBody>
          <a:bodyPr/>
          <a:lstStyle/>
          <a:p>
            <a:fld id="{5E8894D8-6C3F-430F-B16E-05789F5290A4}" type="datetimeFigureOut">
              <a:rPr lang="en-US" smtClean="0"/>
              <a:t>5/7/2020</a:t>
            </a:fld>
            <a:endParaRPr lang="en-US"/>
          </a:p>
        </p:txBody>
      </p:sp>
      <p:sp>
        <p:nvSpPr>
          <p:cNvPr id="8" name="Footer Placeholder 7">
            <a:extLst>
              <a:ext uri="{FF2B5EF4-FFF2-40B4-BE49-F238E27FC236}">
                <a16:creationId xmlns:a16="http://schemas.microsoft.com/office/drawing/2014/main" id="{18A0707D-C305-4028-BF44-A4F4AF2534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F1B041F-6577-4192-A8C9-3EB71358ED7F}"/>
              </a:ext>
            </a:extLst>
          </p:cNvPr>
          <p:cNvSpPr>
            <a:spLocks noGrp="1"/>
          </p:cNvSpPr>
          <p:nvPr>
            <p:ph type="sldNum" sz="quarter" idx="12"/>
          </p:nvPr>
        </p:nvSpPr>
        <p:spPr/>
        <p:txBody>
          <a:bodyPr/>
          <a:lstStyle/>
          <a:p>
            <a:fld id="{B4B92B98-044B-4413-8060-32CDDC1BAAB3}" type="slidenum">
              <a:rPr lang="en-US" smtClean="0"/>
              <a:t>‹#›</a:t>
            </a:fld>
            <a:endParaRPr lang="en-US"/>
          </a:p>
        </p:txBody>
      </p:sp>
    </p:spTree>
    <p:extLst>
      <p:ext uri="{BB962C8B-B14F-4D97-AF65-F5344CB8AC3E}">
        <p14:creationId xmlns:p14="http://schemas.microsoft.com/office/powerpoint/2010/main" val="2277710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C6086-255F-4DC0-90A8-355670067A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CEBEA-3936-4563-AC23-FE398CD128AF}"/>
              </a:ext>
            </a:extLst>
          </p:cNvPr>
          <p:cNvSpPr>
            <a:spLocks noGrp="1"/>
          </p:cNvSpPr>
          <p:nvPr>
            <p:ph type="dt" sz="half" idx="10"/>
          </p:nvPr>
        </p:nvSpPr>
        <p:spPr/>
        <p:txBody>
          <a:bodyPr/>
          <a:lstStyle/>
          <a:p>
            <a:fld id="{5E8894D8-6C3F-430F-B16E-05789F5290A4}" type="datetimeFigureOut">
              <a:rPr lang="en-US" smtClean="0"/>
              <a:t>5/7/2020</a:t>
            </a:fld>
            <a:endParaRPr lang="en-US"/>
          </a:p>
        </p:txBody>
      </p:sp>
      <p:sp>
        <p:nvSpPr>
          <p:cNvPr id="4" name="Footer Placeholder 3">
            <a:extLst>
              <a:ext uri="{FF2B5EF4-FFF2-40B4-BE49-F238E27FC236}">
                <a16:creationId xmlns:a16="http://schemas.microsoft.com/office/drawing/2014/main" id="{16CF86DC-0174-48F6-9438-0F02A55563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D38EB2-4687-4496-A3F1-289C038DE2C2}"/>
              </a:ext>
            </a:extLst>
          </p:cNvPr>
          <p:cNvSpPr>
            <a:spLocks noGrp="1"/>
          </p:cNvSpPr>
          <p:nvPr>
            <p:ph type="sldNum" sz="quarter" idx="12"/>
          </p:nvPr>
        </p:nvSpPr>
        <p:spPr/>
        <p:txBody>
          <a:bodyPr/>
          <a:lstStyle/>
          <a:p>
            <a:fld id="{B4B92B98-044B-4413-8060-32CDDC1BAAB3}" type="slidenum">
              <a:rPr lang="en-US" smtClean="0"/>
              <a:t>‹#›</a:t>
            </a:fld>
            <a:endParaRPr lang="en-US"/>
          </a:p>
        </p:txBody>
      </p:sp>
    </p:spTree>
    <p:extLst>
      <p:ext uri="{BB962C8B-B14F-4D97-AF65-F5344CB8AC3E}">
        <p14:creationId xmlns:p14="http://schemas.microsoft.com/office/powerpoint/2010/main" val="924178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696396-7561-4D02-9959-BDDBD4B27014}"/>
              </a:ext>
            </a:extLst>
          </p:cNvPr>
          <p:cNvSpPr>
            <a:spLocks noGrp="1"/>
          </p:cNvSpPr>
          <p:nvPr>
            <p:ph type="dt" sz="half" idx="10"/>
          </p:nvPr>
        </p:nvSpPr>
        <p:spPr/>
        <p:txBody>
          <a:bodyPr/>
          <a:lstStyle/>
          <a:p>
            <a:fld id="{5E8894D8-6C3F-430F-B16E-05789F5290A4}" type="datetimeFigureOut">
              <a:rPr lang="en-US" smtClean="0"/>
              <a:t>5/7/2020</a:t>
            </a:fld>
            <a:endParaRPr lang="en-US"/>
          </a:p>
        </p:txBody>
      </p:sp>
      <p:sp>
        <p:nvSpPr>
          <p:cNvPr id="3" name="Footer Placeholder 2">
            <a:extLst>
              <a:ext uri="{FF2B5EF4-FFF2-40B4-BE49-F238E27FC236}">
                <a16:creationId xmlns:a16="http://schemas.microsoft.com/office/drawing/2014/main" id="{E5D55748-3768-4DE6-BD3D-703BC909F6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F5E6C24-C157-4C90-B771-B6A483658400}"/>
              </a:ext>
            </a:extLst>
          </p:cNvPr>
          <p:cNvSpPr>
            <a:spLocks noGrp="1"/>
          </p:cNvSpPr>
          <p:nvPr>
            <p:ph type="sldNum" sz="quarter" idx="12"/>
          </p:nvPr>
        </p:nvSpPr>
        <p:spPr/>
        <p:txBody>
          <a:bodyPr/>
          <a:lstStyle/>
          <a:p>
            <a:fld id="{B4B92B98-044B-4413-8060-32CDDC1BAAB3}" type="slidenum">
              <a:rPr lang="en-US" smtClean="0"/>
              <a:t>‹#›</a:t>
            </a:fld>
            <a:endParaRPr lang="en-US"/>
          </a:p>
        </p:txBody>
      </p:sp>
    </p:spTree>
    <p:extLst>
      <p:ext uri="{BB962C8B-B14F-4D97-AF65-F5344CB8AC3E}">
        <p14:creationId xmlns:p14="http://schemas.microsoft.com/office/powerpoint/2010/main" val="2250758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892A3-43B9-4009-9DE9-B5B2BE4CBF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913679-3CDD-43DD-99F6-4464DDB829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294A66-FD38-460A-BAE8-286DEA0099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6A7AE9-E2F6-4590-909A-8489F175D84C}"/>
              </a:ext>
            </a:extLst>
          </p:cNvPr>
          <p:cNvSpPr>
            <a:spLocks noGrp="1"/>
          </p:cNvSpPr>
          <p:nvPr>
            <p:ph type="dt" sz="half" idx="10"/>
          </p:nvPr>
        </p:nvSpPr>
        <p:spPr/>
        <p:txBody>
          <a:bodyPr/>
          <a:lstStyle/>
          <a:p>
            <a:fld id="{5E8894D8-6C3F-430F-B16E-05789F5290A4}" type="datetimeFigureOut">
              <a:rPr lang="en-US" smtClean="0"/>
              <a:t>5/7/2020</a:t>
            </a:fld>
            <a:endParaRPr lang="en-US"/>
          </a:p>
        </p:txBody>
      </p:sp>
      <p:sp>
        <p:nvSpPr>
          <p:cNvPr id="6" name="Footer Placeholder 5">
            <a:extLst>
              <a:ext uri="{FF2B5EF4-FFF2-40B4-BE49-F238E27FC236}">
                <a16:creationId xmlns:a16="http://schemas.microsoft.com/office/drawing/2014/main" id="{EE191A0A-4C7E-491F-8E07-7F993EAEA8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F669DC-16B0-4986-9E2F-7F7C53A3E192}"/>
              </a:ext>
            </a:extLst>
          </p:cNvPr>
          <p:cNvSpPr>
            <a:spLocks noGrp="1"/>
          </p:cNvSpPr>
          <p:nvPr>
            <p:ph type="sldNum" sz="quarter" idx="12"/>
          </p:nvPr>
        </p:nvSpPr>
        <p:spPr/>
        <p:txBody>
          <a:bodyPr/>
          <a:lstStyle/>
          <a:p>
            <a:fld id="{B4B92B98-044B-4413-8060-32CDDC1BAAB3}" type="slidenum">
              <a:rPr lang="en-US" smtClean="0"/>
              <a:t>‹#›</a:t>
            </a:fld>
            <a:endParaRPr lang="en-US"/>
          </a:p>
        </p:txBody>
      </p:sp>
    </p:spTree>
    <p:extLst>
      <p:ext uri="{BB962C8B-B14F-4D97-AF65-F5344CB8AC3E}">
        <p14:creationId xmlns:p14="http://schemas.microsoft.com/office/powerpoint/2010/main" val="2719303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13D01-13B8-400A-8A8B-1719C96D79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954EED-626E-4DB5-95E3-3BEDCA6E78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E46817-651E-4264-9817-930FDBC3A6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941CCE-DF6E-4744-9379-748FFFAE1D89}"/>
              </a:ext>
            </a:extLst>
          </p:cNvPr>
          <p:cNvSpPr>
            <a:spLocks noGrp="1"/>
          </p:cNvSpPr>
          <p:nvPr>
            <p:ph type="dt" sz="half" idx="10"/>
          </p:nvPr>
        </p:nvSpPr>
        <p:spPr/>
        <p:txBody>
          <a:bodyPr/>
          <a:lstStyle/>
          <a:p>
            <a:fld id="{5E8894D8-6C3F-430F-B16E-05789F5290A4}" type="datetimeFigureOut">
              <a:rPr lang="en-US" smtClean="0"/>
              <a:t>5/7/2020</a:t>
            </a:fld>
            <a:endParaRPr lang="en-US"/>
          </a:p>
        </p:txBody>
      </p:sp>
      <p:sp>
        <p:nvSpPr>
          <p:cNvPr id="6" name="Footer Placeholder 5">
            <a:extLst>
              <a:ext uri="{FF2B5EF4-FFF2-40B4-BE49-F238E27FC236}">
                <a16:creationId xmlns:a16="http://schemas.microsoft.com/office/drawing/2014/main" id="{9A6BD371-F3DC-44E8-8847-17906B918A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FE574B-C9F2-406A-8C7F-F55C3A6CEAE0}"/>
              </a:ext>
            </a:extLst>
          </p:cNvPr>
          <p:cNvSpPr>
            <a:spLocks noGrp="1"/>
          </p:cNvSpPr>
          <p:nvPr>
            <p:ph type="sldNum" sz="quarter" idx="12"/>
          </p:nvPr>
        </p:nvSpPr>
        <p:spPr/>
        <p:txBody>
          <a:bodyPr/>
          <a:lstStyle/>
          <a:p>
            <a:fld id="{B4B92B98-044B-4413-8060-32CDDC1BAAB3}" type="slidenum">
              <a:rPr lang="en-US" smtClean="0"/>
              <a:t>‹#›</a:t>
            </a:fld>
            <a:endParaRPr lang="en-US"/>
          </a:p>
        </p:txBody>
      </p:sp>
    </p:spTree>
    <p:extLst>
      <p:ext uri="{BB962C8B-B14F-4D97-AF65-F5344CB8AC3E}">
        <p14:creationId xmlns:p14="http://schemas.microsoft.com/office/powerpoint/2010/main" val="3685491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C95E41-8A5C-4026-B44C-A89654A511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1A8C22-E8F4-4008-98AE-92D8021986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E3AFE3-DCAA-4AB7-BAD3-E48EEF8083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8894D8-6C3F-430F-B16E-05789F5290A4}" type="datetimeFigureOut">
              <a:rPr lang="en-US" smtClean="0"/>
              <a:t>5/7/2020</a:t>
            </a:fld>
            <a:endParaRPr lang="en-US"/>
          </a:p>
        </p:txBody>
      </p:sp>
      <p:sp>
        <p:nvSpPr>
          <p:cNvPr id="5" name="Footer Placeholder 4">
            <a:extLst>
              <a:ext uri="{FF2B5EF4-FFF2-40B4-BE49-F238E27FC236}">
                <a16:creationId xmlns:a16="http://schemas.microsoft.com/office/drawing/2014/main" id="{3028A0B5-4A30-43DC-BEBC-EB0DD424B4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DB0C81-3E33-4741-9E1C-681DC0EDCF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B92B98-044B-4413-8060-32CDDC1BAAB3}" type="slidenum">
              <a:rPr lang="en-US" smtClean="0"/>
              <a:t>‹#›</a:t>
            </a:fld>
            <a:endParaRPr lang="en-US"/>
          </a:p>
        </p:txBody>
      </p:sp>
    </p:spTree>
    <p:extLst>
      <p:ext uri="{BB962C8B-B14F-4D97-AF65-F5344CB8AC3E}">
        <p14:creationId xmlns:p14="http://schemas.microsoft.com/office/powerpoint/2010/main" val="3588356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673E9FC8-2143-48A2-9DEE-AABBC7E30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265888"/>
          </a:xfrm>
          <a:custGeom>
            <a:avLst/>
            <a:gdLst>
              <a:gd name="connsiteX0" fmla="*/ 0 w 12188952"/>
              <a:gd name="connsiteY0" fmla="*/ 0 h 6265888"/>
              <a:gd name="connsiteX1" fmla="*/ 12188952 w 12188952"/>
              <a:gd name="connsiteY1" fmla="*/ 0 h 6265888"/>
              <a:gd name="connsiteX2" fmla="*/ 12188952 w 12188952"/>
              <a:gd name="connsiteY2" fmla="*/ 5061023 h 6265888"/>
              <a:gd name="connsiteX3" fmla="*/ 12188400 w 12188952"/>
              <a:gd name="connsiteY3" fmla="*/ 5061281 h 6265888"/>
              <a:gd name="connsiteX4" fmla="*/ 6096000 w 12188952"/>
              <a:gd name="connsiteY4" fmla="*/ 6265888 h 6265888"/>
              <a:gd name="connsiteX5" fmla="*/ 3601 w 12188952"/>
              <a:gd name="connsiteY5" fmla="*/ 5061281 h 6265888"/>
              <a:gd name="connsiteX6" fmla="*/ 0 w 12188952"/>
              <a:gd name="connsiteY6" fmla="*/ 5059596 h 6265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6265888">
                <a:moveTo>
                  <a:pt x="0" y="0"/>
                </a:moveTo>
                <a:lnTo>
                  <a:pt x="12188952" y="0"/>
                </a:lnTo>
                <a:lnTo>
                  <a:pt x="12188952" y="5061023"/>
                </a:lnTo>
                <a:lnTo>
                  <a:pt x="12188400" y="5061281"/>
                </a:lnTo>
                <a:cubicBezTo>
                  <a:pt x="10489511" y="5817852"/>
                  <a:pt x="8380622" y="6265888"/>
                  <a:pt x="6096000" y="6265888"/>
                </a:cubicBezTo>
                <a:cubicBezTo>
                  <a:pt x="3811379" y="6265888"/>
                  <a:pt x="1702489" y="5817852"/>
                  <a:pt x="3601" y="5061281"/>
                </a:cubicBezTo>
                <a:lnTo>
                  <a:pt x="0" y="5059596"/>
                </a:ln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descr="A picture containing text&#10;&#10;Description automatically generated">
            <a:extLst>
              <a:ext uri="{FF2B5EF4-FFF2-40B4-BE49-F238E27FC236}">
                <a16:creationId xmlns:a16="http://schemas.microsoft.com/office/drawing/2014/main" id="{D79FB98B-0282-4A42-8B3A-33FA59E72B17}"/>
              </a:ext>
            </a:extLst>
          </p:cNvPr>
          <p:cNvPicPr>
            <a:picLocks noChangeAspect="1"/>
          </p:cNvPicPr>
          <p:nvPr/>
        </p:nvPicPr>
        <p:blipFill rotWithShape="1">
          <a:blip r:embed="rId2">
            <a:extLst>
              <a:ext uri="{28A0092B-C50C-407E-A947-70E740481C1C}">
                <a14:useLocalDpi xmlns:a14="http://schemas.microsoft.com/office/drawing/2010/main" val="0"/>
              </a:ext>
            </a:extLst>
          </a:blip>
          <a:srcRect t="34341"/>
          <a:stretch/>
        </p:blipFill>
        <p:spPr>
          <a:xfrm>
            <a:off x="1" y="10"/>
            <a:ext cx="12192000" cy="6857990"/>
          </a:xfrm>
          <a:custGeom>
            <a:avLst/>
            <a:gdLst/>
            <a:ahLst/>
            <a:cxnLst/>
            <a:rect l="l" t="t" r="r" b="b"/>
            <a:pathLst>
              <a:path w="12187427" h="6003852">
                <a:moveTo>
                  <a:pt x="0" y="0"/>
                </a:moveTo>
                <a:lnTo>
                  <a:pt x="12187427" y="0"/>
                </a:lnTo>
                <a:lnTo>
                  <a:pt x="12187427" y="4772371"/>
                </a:lnTo>
                <a:lnTo>
                  <a:pt x="11865111" y="4913285"/>
                </a:lnTo>
                <a:cubicBezTo>
                  <a:pt x="10225213" y="5601147"/>
                  <a:pt x="8237833" y="6003852"/>
                  <a:pt x="6096000" y="6003852"/>
                </a:cubicBezTo>
                <a:cubicBezTo>
                  <a:pt x="3811379" y="6003852"/>
                  <a:pt x="1702489" y="5545663"/>
                  <a:pt x="3601" y="4771946"/>
                </a:cubicBezTo>
                <a:lnTo>
                  <a:pt x="0" y="4770223"/>
                </a:lnTo>
                <a:close/>
              </a:path>
            </a:pathLst>
          </a:custGeom>
        </p:spPr>
      </p:pic>
      <p:sp>
        <p:nvSpPr>
          <p:cNvPr id="4" name="Rectangle 3">
            <a:extLst>
              <a:ext uri="{FF2B5EF4-FFF2-40B4-BE49-F238E27FC236}">
                <a16:creationId xmlns:a16="http://schemas.microsoft.com/office/drawing/2014/main" id="{BAB4385A-2984-4ED4-AFFF-88CC6EBFF165}"/>
              </a:ext>
            </a:extLst>
          </p:cNvPr>
          <p:cNvSpPr/>
          <p:nvPr/>
        </p:nvSpPr>
        <p:spPr>
          <a:xfrm>
            <a:off x="993913" y="1510749"/>
            <a:ext cx="9409044" cy="2554545"/>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w="12700" cmpd="sng">
                  <a:solidFill>
                    <a:srgbClr val="FFC000"/>
                  </a:solidFill>
                  <a:prstDash val="solid"/>
                </a:ln>
                <a:solidFill>
                  <a:srgbClr val="ED7D31">
                    <a:lumMod val="75000"/>
                  </a:srgbClr>
                </a:solidFill>
                <a:effectLst/>
                <a:uLnTx/>
                <a:uFillTx/>
                <a:latin typeface="Felix Titling" panose="04060505060202020A04" pitchFamily="82" charset="0"/>
                <a:ea typeface="+mn-ea"/>
                <a:cs typeface="+mn-cs"/>
              </a:rPr>
              <a:t>I PROMISE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w="12700" cmpd="sng">
                  <a:solidFill>
                    <a:srgbClr val="FFC000"/>
                  </a:solidFill>
                  <a:prstDash val="solid"/>
                </a:ln>
                <a:solidFill>
                  <a:prstClr val="black"/>
                </a:solidFill>
                <a:effectLst/>
                <a:uLnTx/>
                <a:uFillTx/>
                <a:latin typeface="Vivaldi" panose="03020602050506090804" pitchFamily="66" charset="0"/>
                <a:ea typeface="+mn-ea"/>
                <a:cs typeface="+mn-cs"/>
              </a:rPr>
              <a:t>God’s Great Promises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12700" cmpd="sng">
                  <a:solidFill>
                    <a:srgbClr val="FFC000"/>
                  </a:solidFill>
                  <a:prstDash val="solid"/>
                </a:ln>
                <a:solidFill>
                  <a:prstClr val="black"/>
                </a:solidFill>
                <a:effectLst/>
                <a:uLnTx/>
                <a:uFillTx/>
                <a:latin typeface="Arial Black" panose="020B0A04020102020204" pitchFamily="34" charset="0"/>
                <a:ea typeface="+mn-ea"/>
                <a:cs typeface="+mn-cs"/>
              </a:rPr>
              <a:t>May 2020 Sermon Series</a:t>
            </a:r>
          </a:p>
        </p:txBody>
      </p:sp>
    </p:spTree>
    <p:extLst>
      <p:ext uri="{BB962C8B-B14F-4D97-AF65-F5344CB8AC3E}">
        <p14:creationId xmlns:p14="http://schemas.microsoft.com/office/powerpoint/2010/main" val="2092556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DE7B9-F24D-4A6E-8A39-AC3CB63F88AE}"/>
              </a:ext>
            </a:extLst>
          </p:cNvPr>
          <p:cNvSpPr>
            <a:spLocks noGrp="1"/>
          </p:cNvSpPr>
          <p:nvPr>
            <p:ph type="title"/>
          </p:nvPr>
        </p:nvSpPr>
        <p:spPr/>
        <p:txBody>
          <a:bodyPr/>
          <a:lstStyle/>
          <a:p>
            <a:pPr algn="ctr"/>
            <a:r>
              <a:rPr lang="en-US"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Asher’s’ Blessings</a:t>
            </a:r>
            <a:endParaRPr lang="en-US"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 Placeholder 2">
            <a:extLst>
              <a:ext uri="{FF2B5EF4-FFF2-40B4-BE49-F238E27FC236}">
                <a16:creationId xmlns:a16="http://schemas.microsoft.com/office/drawing/2014/main" id="{3C509759-D464-4DDC-AC4A-BEC5E41CFAFF}"/>
              </a:ext>
            </a:extLst>
          </p:cNvPr>
          <p:cNvSpPr>
            <a:spLocks noGrp="1"/>
          </p:cNvSpPr>
          <p:nvPr>
            <p:ph type="body" idx="1"/>
          </p:nvPr>
        </p:nvSpPr>
        <p:spPr/>
        <p:txBody>
          <a:bodyPr>
            <a:normAutofit/>
          </a:bodyPr>
          <a:lstStyle/>
          <a:p>
            <a:pPr algn="ctr"/>
            <a:r>
              <a:rPr lang="en-US" sz="40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Two Key Points:</a:t>
            </a:r>
          </a:p>
        </p:txBody>
      </p:sp>
    </p:spTree>
    <p:extLst>
      <p:ext uri="{BB962C8B-B14F-4D97-AF65-F5344CB8AC3E}">
        <p14:creationId xmlns:p14="http://schemas.microsoft.com/office/powerpoint/2010/main" val="3730623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A10B2-CC49-4499-B92B-DCF17CFD1A8A}"/>
              </a:ext>
            </a:extLst>
          </p:cNvPr>
          <p:cNvSpPr>
            <a:spLocks noGrp="1"/>
          </p:cNvSpPr>
          <p:nvPr>
            <p:ph type="title"/>
          </p:nvPr>
        </p:nvSpPr>
        <p:spPr/>
        <p:txBody>
          <a:bodyPr>
            <a:normAutofit/>
          </a:bodyPr>
          <a:lstStyle/>
          <a:p>
            <a:pPr algn="ctr"/>
            <a:r>
              <a:rPr lang="en-US"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Your sandals </a:t>
            </a:r>
            <a:r>
              <a:rPr lang="en-US"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shall be</a:t>
            </a:r>
            <a:r>
              <a:rPr lang="en-US"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iron and bronze; As your days, </a:t>
            </a:r>
            <a:r>
              <a:rPr lang="en-US"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so shall</a:t>
            </a:r>
            <a:r>
              <a:rPr lang="en-US"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your strength </a:t>
            </a:r>
            <a:r>
              <a:rPr lang="en-US"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be.</a:t>
            </a:r>
            <a:endParaRPr lang="en-US"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 Placeholder 2">
            <a:extLst>
              <a:ext uri="{FF2B5EF4-FFF2-40B4-BE49-F238E27FC236}">
                <a16:creationId xmlns:a16="http://schemas.microsoft.com/office/drawing/2014/main" id="{C82DFEB5-CC6F-451B-A4B6-F5B086FAE037}"/>
              </a:ext>
            </a:extLst>
          </p:cNvPr>
          <p:cNvSpPr>
            <a:spLocks noGrp="1"/>
          </p:cNvSpPr>
          <p:nvPr>
            <p:ph type="body" idx="1"/>
          </p:nvPr>
        </p:nvSpPr>
        <p:spPr/>
        <p:txBody>
          <a:bodyPr>
            <a:normAutofit/>
          </a:bodyPr>
          <a:lstStyle/>
          <a:p>
            <a:pPr algn="ctr"/>
            <a:r>
              <a:rPr lang="en-US" sz="44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Deuteronomy 33:25</a:t>
            </a:r>
          </a:p>
        </p:txBody>
      </p:sp>
    </p:spTree>
    <p:extLst>
      <p:ext uri="{BB962C8B-B14F-4D97-AF65-F5344CB8AC3E}">
        <p14:creationId xmlns:p14="http://schemas.microsoft.com/office/powerpoint/2010/main" val="1223407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FB1BB-4DBB-49B9-AF69-86CEECE2FDE7}"/>
              </a:ext>
            </a:extLst>
          </p:cNvPr>
          <p:cNvSpPr>
            <a:spLocks noGrp="1"/>
          </p:cNvSpPr>
          <p:nvPr>
            <p:ph type="title"/>
          </p:nvPr>
        </p:nvSpPr>
        <p:spPr/>
        <p:txBody>
          <a:bodyPr/>
          <a:lstStyle/>
          <a:p>
            <a:pPr algn="ctr"/>
            <a:r>
              <a:rPr lang="en-US"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1. Suitable Shoes</a:t>
            </a:r>
          </a:p>
        </p:txBody>
      </p:sp>
      <p:sp>
        <p:nvSpPr>
          <p:cNvPr id="3" name="Text Placeholder 2">
            <a:extLst>
              <a:ext uri="{FF2B5EF4-FFF2-40B4-BE49-F238E27FC236}">
                <a16:creationId xmlns:a16="http://schemas.microsoft.com/office/drawing/2014/main" id="{65D75191-CE6D-4859-B349-E159F7363983}"/>
              </a:ext>
            </a:extLst>
          </p:cNvPr>
          <p:cNvSpPr>
            <a:spLocks noGrp="1"/>
          </p:cNvSpPr>
          <p:nvPr>
            <p:ph type="body" idx="1"/>
          </p:nvPr>
        </p:nvSpPr>
        <p:spPr/>
        <p:txBody>
          <a:bodyPr>
            <a:normAutofit/>
          </a:bodyPr>
          <a:lstStyle/>
          <a:p>
            <a:pPr algn="ctr"/>
            <a:r>
              <a:rPr lang="en-US" sz="36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“shoes will be iron and brass.”</a:t>
            </a:r>
          </a:p>
          <a:p>
            <a:pPr algn="ctr"/>
            <a:r>
              <a:rPr lang="en-US" sz="32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Military Strength</a:t>
            </a:r>
          </a:p>
        </p:txBody>
      </p:sp>
    </p:spTree>
    <p:extLst>
      <p:ext uri="{BB962C8B-B14F-4D97-AF65-F5344CB8AC3E}">
        <p14:creationId xmlns:p14="http://schemas.microsoft.com/office/powerpoint/2010/main" val="4044825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62AD63-0917-4BAA-8E89-57AEB9249C7F}"/>
              </a:ext>
            </a:extLst>
          </p:cNvPr>
          <p:cNvSpPr>
            <a:spLocks noGrp="1"/>
          </p:cNvSpPr>
          <p:nvPr>
            <p:ph idx="1"/>
          </p:nvPr>
        </p:nvSpPr>
        <p:spPr>
          <a:xfrm>
            <a:off x="838200" y="702365"/>
            <a:ext cx="9750287" cy="5474598"/>
          </a:xfrm>
        </p:spPr>
        <p:txBody>
          <a:bodyPr>
            <a:normAutofit/>
          </a:bodyPr>
          <a:lstStyle/>
          <a:p>
            <a:pPr marL="0" indent="0">
              <a:buNone/>
            </a:pPr>
            <a:r>
              <a:rPr lang="en-US" sz="48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And He said to me, “My grace is sufficient for you, for My strength is made perfect in weakness.” Therefore most gladly I will rather boast in my infirmities, that the power of Christ may rest upon me.</a:t>
            </a:r>
          </a:p>
          <a:p>
            <a:pPr marL="0" indent="0">
              <a:buNone/>
            </a:pPr>
            <a:r>
              <a:rPr lang="en-US" sz="44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II Corinthians 12:9 </a:t>
            </a:r>
            <a:r>
              <a:rPr lang="en-US" sz="36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(NKJV)</a:t>
            </a:r>
          </a:p>
        </p:txBody>
      </p:sp>
    </p:spTree>
    <p:extLst>
      <p:ext uri="{BB962C8B-B14F-4D97-AF65-F5344CB8AC3E}">
        <p14:creationId xmlns:p14="http://schemas.microsoft.com/office/powerpoint/2010/main" val="1212994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C9B60-6C09-4C00-8F36-2E3B6707094B}"/>
              </a:ext>
            </a:extLst>
          </p:cNvPr>
          <p:cNvSpPr>
            <a:spLocks noGrp="1"/>
          </p:cNvSpPr>
          <p:nvPr>
            <p:ph type="title"/>
          </p:nvPr>
        </p:nvSpPr>
        <p:spPr/>
        <p:txBody>
          <a:bodyPr>
            <a:normAutofit/>
          </a:bodyPr>
          <a:lstStyle/>
          <a:p>
            <a:pPr algn="ctr"/>
            <a:r>
              <a:rPr lang="en-US" sz="5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Our footwear will match the road we walk in life.</a:t>
            </a:r>
            <a:r>
              <a:rPr lang="en-US" sz="5400"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p>
        </p:txBody>
      </p:sp>
      <p:sp>
        <p:nvSpPr>
          <p:cNvPr id="3" name="Text Placeholder 2">
            <a:extLst>
              <a:ext uri="{FF2B5EF4-FFF2-40B4-BE49-F238E27FC236}">
                <a16:creationId xmlns:a16="http://schemas.microsoft.com/office/drawing/2014/main" id="{AC81F1D1-912E-41B1-8FBC-2F4186D809E0}"/>
              </a:ext>
            </a:extLst>
          </p:cNvPr>
          <p:cNvSpPr>
            <a:spLocks noGrp="1"/>
          </p:cNvSpPr>
          <p:nvPr>
            <p:ph type="body" idx="1"/>
          </p:nvPr>
        </p:nvSpPr>
        <p:spPr/>
        <p:txBody>
          <a:bodyPr/>
          <a:lstStyle/>
          <a:p>
            <a:pPr algn="ctr"/>
            <a:r>
              <a:rPr lang="en-US" sz="36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God has the right shoes for the right road.</a:t>
            </a:r>
            <a:r>
              <a:rPr lang="en-US" sz="3600"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p>
          <a:p>
            <a:endParaRPr lang="en-US" dirty="0"/>
          </a:p>
        </p:txBody>
      </p:sp>
    </p:spTree>
    <p:extLst>
      <p:ext uri="{BB962C8B-B14F-4D97-AF65-F5344CB8AC3E}">
        <p14:creationId xmlns:p14="http://schemas.microsoft.com/office/powerpoint/2010/main" val="2526591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5F4B1B-7ECB-43E0-92DC-3DE498902B38}"/>
              </a:ext>
            </a:extLst>
          </p:cNvPr>
          <p:cNvSpPr>
            <a:spLocks noGrp="1"/>
          </p:cNvSpPr>
          <p:nvPr>
            <p:ph idx="1"/>
          </p:nvPr>
        </p:nvSpPr>
        <p:spPr>
          <a:xfrm>
            <a:off x="838200" y="728870"/>
            <a:ext cx="8385313" cy="5448093"/>
          </a:xfrm>
        </p:spPr>
        <p:txBody>
          <a:bodyPr>
            <a:normAutofit/>
          </a:bodyPr>
          <a:lstStyle/>
          <a:p>
            <a:pPr marL="0" indent="0">
              <a:buNone/>
            </a:pPr>
            <a:r>
              <a:rPr lang="en-US" sz="48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And I have led you forty years in the wilderness. Your clothes have not worn out on you, and your sandals have not worn out on your feet. </a:t>
            </a:r>
          </a:p>
          <a:p>
            <a:pPr marL="0" indent="0">
              <a:buNone/>
            </a:pPr>
            <a:r>
              <a:rPr lang="en-US" sz="36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Deuteronomy 29:5 </a:t>
            </a:r>
            <a:r>
              <a:rPr lang="en-US"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(NKJV)</a:t>
            </a:r>
          </a:p>
        </p:txBody>
      </p:sp>
    </p:spTree>
    <p:extLst>
      <p:ext uri="{BB962C8B-B14F-4D97-AF65-F5344CB8AC3E}">
        <p14:creationId xmlns:p14="http://schemas.microsoft.com/office/powerpoint/2010/main" val="3606878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C997D-CEF6-4909-9C09-D60730E8110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CEF4CE0-9A7F-42DF-95C4-A015D884B322}"/>
              </a:ext>
            </a:extLst>
          </p:cNvPr>
          <p:cNvSpPr>
            <a:spLocks noGrp="1"/>
          </p:cNvSpPr>
          <p:nvPr>
            <p:ph idx="1"/>
          </p:nvPr>
        </p:nvSpPr>
        <p:spPr>
          <a:xfrm>
            <a:off x="838200" y="1825625"/>
            <a:ext cx="10108096" cy="4351338"/>
          </a:xfrm>
        </p:spPr>
        <p:txBody>
          <a:bodyPr/>
          <a:lstStyle/>
          <a:p>
            <a:pPr marL="0" indent="0">
              <a:buNone/>
            </a:pPr>
            <a:r>
              <a:rPr lang="en-US" sz="48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You are of God, little children, and have overcome them, because He who is in you is greater than he who is in the world.</a:t>
            </a:r>
          </a:p>
          <a:p>
            <a:pPr marL="0" indent="0">
              <a:buNone/>
            </a:pPr>
            <a:r>
              <a:rPr lang="en-US" sz="44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 John 4:4 </a:t>
            </a:r>
            <a:r>
              <a:rPr lang="en-US" sz="32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(NKJV)</a:t>
            </a:r>
            <a:r>
              <a:rPr lang="en-US" sz="32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p>
          <a:p>
            <a:pPr marL="0" indent="0">
              <a:buNone/>
            </a:pPr>
            <a:endParaRPr lang="en-US" dirty="0"/>
          </a:p>
        </p:txBody>
      </p:sp>
    </p:spTree>
    <p:extLst>
      <p:ext uri="{BB962C8B-B14F-4D97-AF65-F5344CB8AC3E}">
        <p14:creationId xmlns:p14="http://schemas.microsoft.com/office/powerpoint/2010/main" val="1970490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49F641-329A-46A0-8D6E-36057010ABEE}"/>
              </a:ext>
            </a:extLst>
          </p:cNvPr>
          <p:cNvSpPr>
            <a:spLocks noGrp="1"/>
          </p:cNvSpPr>
          <p:nvPr>
            <p:ph idx="1"/>
          </p:nvPr>
        </p:nvSpPr>
        <p:spPr>
          <a:xfrm>
            <a:off x="838200" y="649357"/>
            <a:ext cx="10412896" cy="5527606"/>
          </a:xfrm>
        </p:spPr>
        <p:txBody>
          <a:bodyPr>
            <a:normAutofit/>
          </a:bodyPr>
          <a:lstStyle/>
          <a:p>
            <a:pPr marL="0" indent="0">
              <a:buNone/>
            </a:pP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Put on the whole armor of God, that you may be able to stand against the wiles of the devil. For we do not wrestle against flesh and blood, but against principalities, against powers, against n the rulers of the darkness of this age, against spiritual hosts of wickedness in the heavenly </a:t>
            </a:r>
            <a:r>
              <a:rPr lang="en-US" sz="3600"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places.</a:t>
            </a: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Therefore, take up the whole armor of God, that you may be able to withstand in the evil day, and having done all, to stand. </a:t>
            </a:r>
          </a:p>
          <a:p>
            <a:pPr marL="0" indent="0">
              <a:buNone/>
            </a:pPr>
            <a:r>
              <a:rPr lang="en-US" sz="36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Ephesians 6:10-13 </a:t>
            </a:r>
            <a:r>
              <a:rPr lang="en-US" sz="32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(NKJV)</a:t>
            </a:r>
            <a:endParaRPr lang="en-US" sz="3200"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023865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DA8DB-3709-4AEF-811B-B4E79024CA7E}"/>
              </a:ext>
            </a:extLst>
          </p:cNvPr>
          <p:cNvSpPr>
            <a:spLocks noGrp="1"/>
          </p:cNvSpPr>
          <p:nvPr>
            <p:ph type="title"/>
          </p:nvPr>
        </p:nvSpPr>
        <p:spPr/>
        <p:txBody>
          <a:bodyPr/>
          <a:lstStyle/>
          <a:p>
            <a:pPr algn="ctr"/>
            <a:r>
              <a:rPr lang="en-US"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2. Sufficient Strength </a:t>
            </a:r>
          </a:p>
        </p:txBody>
      </p:sp>
      <p:sp>
        <p:nvSpPr>
          <p:cNvPr id="3" name="Text Placeholder 2">
            <a:extLst>
              <a:ext uri="{FF2B5EF4-FFF2-40B4-BE49-F238E27FC236}">
                <a16:creationId xmlns:a16="http://schemas.microsoft.com/office/drawing/2014/main" id="{C284D368-560F-47C3-A1CE-B79AE90D2990}"/>
              </a:ext>
            </a:extLst>
          </p:cNvPr>
          <p:cNvSpPr>
            <a:spLocks noGrp="1"/>
          </p:cNvSpPr>
          <p:nvPr>
            <p:ph type="body" idx="1"/>
          </p:nvPr>
        </p:nvSpPr>
        <p:spPr/>
        <p:txBody>
          <a:bodyPr>
            <a:normAutofit/>
          </a:bodyPr>
          <a:lstStyle/>
          <a:p>
            <a:pPr algn="ctr"/>
            <a:r>
              <a:rPr lang="en-US" sz="36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“...as thy days, so shall thy strength be.” </a:t>
            </a:r>
          </a:p>
        </p:txBody>
      </p:sp>
    </p:spTree>
    <p:extLst>
      <p:ext uri="{BB962C8B-B14F-4D97-AF65-F5344CB8AC3E}">
        <p14:creationId xmlns:p14="http://schemas.microsoft.com/office/powerpoint/2010/main" val="3103909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58108-C39C-4700-9263-B206785EA6C0}"/>
              </a:ext>
            </a:extLst>
          </p:cNvPr>
          <p:cNvSpPr>
            <a:spLocks noGrp="1"/>
          </p:cNvSpPr>
          <p:nvPr>
            <p:ph type="title"/>
          </p:nvPr>
        </p:nvSpPr>
        <p:spPr/>
        <p:txBody>
          <a:bodyPr>
            <a:normAutofit/>
          </a:bodyPr>
          <a:lstStyle/>
          <a:p>
            <a:pPr algn="ctr"/>
            <a:r>
              <a:rPr lang="en-US" sz="5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1. God Promises Strength For Each Individual Day We Face.</a:t>
            </a:r>
          </a:p>
        </p:txBody>
      </p:sp>
      <p:sp>
        <p:nvSpPr>
          <p:cNvPr id="3" name="Text Placeholder 2">
            <a:extLst>
              <a:ext uri="{FF2B5EF4-FFF2-40B4-BE49-F238E27FC236}">
                <a16:creationId xmlns:a16="http://schemas.microsoft.com/office/drawing/2014/main" id="{F3431EC0-34A9-4EF6-A45A-E530272B90B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593902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21964-A4B9-4A0B-BFB1-207A0DA8031F}"/>
              </a:ext>
            </a:extLst>
          </p:cNvPr>
          <p:cNvSpPr>
            <a:spLocks noGrp="1"/>
          </p:cNvSpPr>
          <p:nvPr>
            <p:ph type="ctrTitle"/>
          </p:nvPr>
        </p:nvSpPr>
        <p:spPr/>
        <p:txBody>
          <a:bodyPr>
            <a:normAutofit/>
          </a:bodyPr>
          <a:lstStyle/>
          <a:p>
            <a:r>
              <a:rPr lang="en-US"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 Peace God Promise</a:t>
            </a:r>
          </a:p>
        </p:txBody>
      </p:sp>
      <p:sp>
        <p:nvSpPr>
          <p:cNvPr id="3" name="Subtitle 2">
            <a:extLst>
              <a:ext uri="{FF2B5EF4-FFF2-40B4-BE49-F238E27FC236}">
                <a16:creationId xmlns:a16="http://schemas.microsoft.com/office/drawing/2014/main" id="{A662FADD-346D-4F15-89B7-B35BF4716AE3}"/>
              </a:ext>
            </a:extLst>
          </p:cNvPr>
          <p:cNvSpPr>
            <a:spLocks noGrp="1"/>
          </p:cNvSpPr>
          <p:nvPr>
            <p:ph type="subTitle" idx="1"/>
          </p:nvPr>
        </p:nvSpPr>
        <p:spPr/>
        <p:txBody>
          <a:bodyPr>
            <a:normAutofit/>
          </a:bodyPr>
          <a:lstStyle/>
          <a:p>
            <a:r>
              <a:rPr lang="en-US" sz="40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Lesson One</a:t>
            </a:r>
          </a:p>
        </p:txBody>
      </p:sp>
    </p:spTree>
    <p:extLst>
      <p:ext uri="{BB962C8B-B14F-4D97-AF65-F5344CB8AC3E}">
        <p14:creationId xmlns:p14="http://schemas.microsoft.com/office/powerpoint/2010/main" val="4235764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C6496-97E5-4F10-A2AD-583F3FB67FDF}"/>
              </a:ext>
            </a:extLst>
          </p:cNvPr>
          <p:cNvSpPr>
            <a:spLocks noGrp="1"/>
          </p:cNvSpPr>
          <p:nvPr>
            <p:ph type="title"/>
          </p:nvPr>
        </p:nvSpPr>
        <p:spPr>
          <a:xfrm>
            <a:off x="831850" y="1166192"/>
            <a:ext cx="9345820" cy="3396284"/>
          </a:xfrm>
        </p:spPr>
        <p:txBody>
          <a:bodyPr>
            <a:normAutofit/>
          </a:bodyPr>
          <a:lstStyle/>
          <a:p>
            <a:r>
              <a:rPr lang="en-US" sz="48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 Lord is my light and my salvation; Whom shall, I fear? The Lord is the strength of my life; Of whom shall I be afraid?</a:t>
            </a:r>
          </a:p>
        </p:txBody>
      </p:sp>
      <p:sp>
        <p:nvSpPr>
          <p:cNvPr id="3" name="Text Placeholder 2">
            <a:extLst>
              <a:ext uri="{FF2B5EF4-FFF2-40B4-BE49-F238E27FC236}">
                <a16:creationId xmlns:a16="http://schemas.microsoft.com/office/drawing/2014/main" id="{E150FAF7-304D-490F-8D3E-4D8A1C113D96}"/>
              </a:ext>
            </a:extLst>
          </p:cNvPr>
          <p:cNvSpPr>
            <a:spLocks noGrp="1"/>
          </p:cNvSpPr>
          <p:nvPr>
            <p:ph type="body" idx="1"/>
          </p:nvPr>
        </p:nvSpPr>
        <p:spPr/>
        <p:txBody>
          <a:bodyPr>
            <a:normAutofit/>
          </a:bodyPr>
          <a:lstStyle/>
          <a:p>
            <a:r>
              <a:rPr lang="en-US" sz="36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Psalm 27:1</a:t>
            </a:r>
          </a:p>
        </p:txBody>
      </p:sp>
    </p:spTree>
    <p:extLst>
      <p:ext uri="{BB962C8B-B14F-4D97-AF65-F5344CB8AC3E}">
        <p14:creationId xmlns:p14="http://schemas.microsoft.com/office/powerpoint/2010/main" val="710425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E3C4-352F-4610-B6D8-24C2C20AA972}"/>
              </a:ext>
            </a:extLst>
          </p:cNvPr>
          <p:cNvSpPr>
            <a:spLocks noGrp="1"/>
          </p:cNvSpPr>
          <p:nvPr>
            <p:ph type="title"/>
          </p:nvPr>
        </p:nvSpPr>
        <p:spPr/>
        <p:txBody>
          <a:bodyPr>
            <a:normAutofit/>
          </a:bodyPr>
          <a:lstStyle/>
          <a:p>
            <a:pPr algn="ctr"/>
            <a:r>
              <a:rPr lang="en-US" sz="5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2. God Promises Strength For Every Kind Of Day We Face.</a:t>
            </a:r>
          </a:p>
        </p:txBody>
      </p:sp>
      <p:sp>
        <p:nvSpPr>
          <p:cNvPr id="3" name="Text Placeholder 2">
            <a:extLst>
              <a:ext uri="{FF2B5EF4-FFF2-40B4-BE49-F238E27FC236}">
                <a16:creationId xmlns:a16="http://schemas.microsoft.com/office/drawing/2014/main" id="{FD421835-840E-4B5E-8BC9-820D2098776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0031574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C517E5-0DD6-47D0-A62E-B8546DD06B6A}"/>
              </a:ext>
            </a:extLst>
          </p:cNvPr>
          <p:cNvSpPr>
            <a:spLocks noGrp="1"/>
          </p:cNvSpPr>
          <p:nvPr>
            <p:ph idx="1"/>
          </p:nvPr>
        </p:nvSpPr>
        <p:spPr>
          <a:xfrm>
            <a:off x="838200" y="1086678"/>
            <a:ext cx="9525000" cy="5090285"/>
          </a:xfrm>
        </p:spPr>
        <p:txBody>
          <a:bodyPr/>
          <a:lstStyle/>
          <a:p>
            <a:pPr marL="0" indent="0">
              <a:buNone/>
            </a:pP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Blessed is the man whose strength is in You,</a:t>
            </a:r>
            <a:b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Whose heart is set on pilgrimage.</a:t>
            </a:r>
            <a:b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As they pass through the Valley of Baca</a:t>
            </a:r>
            <a:r>
              <a:rPr lang="en-US" sz="3600"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t>
            </a:r>
            <a:b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They make it a spring;</a:t>
            </a:r>
            <a:b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 rain also covers it with pools.</a:t>
            </a:r>
            <a:b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They go from strength to strength;</a:t>
            </a:r>
            <a:b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Each one appears before God in Zion. </a:t>
            </a:r>
          </a:p>
          <a:p>
            <a:pPr marL="0" indent="0">
              <a:buNone/>
            </a:pPr>
            <a:r>
              <a:rPr lang="en-US" sz="36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Psalm 84:5-7 </a:t>
            </a:r>
            <a:r>
              <a:rPr lang="en-US" sz="32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(NKJV)</a:t>
            </a:r>
          </a:p>
          <a:p>
            <a:endParaRPr lang="en-US" dirty="0"/>
          </a:p>
        </p:txBody>
      </p:sp>
    </p:spTree>
    <p:extLst>
      <p:ext uri="{BB962C8B-B14F-4D97-AF65-F5344CB8AC3E}">
        <p14:creationId xmlns:p14="http://schemas.microsoft.com/office/powerpoint/2010/main" val="1228254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B1666-68A6-4311-9010-83224490E0AD}"/>
              </a:ext>
            </a:extLst>
          </p:cNvPr>
          <p:cNvSpPr>
            <a:spLocks noGrp="1"/>
          </p:cNvSpPr>
          <p:nvPr>
            <p:ph type="title"/>
          </p:nvPr>
        </p:nvSpPr>
        <p:spPr/>
        <p:txBody>
          <a:bodyPr>
            <a:normAutofit/>
          </a:bodyPr>
          <a:lstStyle/>
          <a:p>
            <a:pPr algn="ctr"/>
            <a:r>
              <a:rPr lang="en-US" sz="5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3. God Promises Strength For All The Days We Will Face.</a:t>
            </a:r>
          </a:p>
        </p:txBody>
      </p:sp>
      <p:sp>
        <p:nvSpPr>
          <p:cNvPr id="3" name="Text Placeholder 2">
            <a:extLst>
              <a:ext uri="{FF2B5EF4-FFF2-40B4-BE49-F238E27FC236}">
                <a16:creationId xmlns:a16="http://schemas.microsoft.com/office/drawing/2014/main" id="{56ACE676-F1C6-46CF-93C4-3E61BF43EE3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004017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792345-5358-4350-B03A-C4DBF2225060}"/>
              </a:ext>
            </a:extLst>
          </p:cNvPr>
          <p:cNvSpPr>
            <a:spLocks noGrp="1"/>
          </p:cNvSpPr>
          <p:nvPr>
            <p:ph idx="1"/>
          </p:nvPr>
        </p:nvSpPr>
        <p:spPr>
          <a:xfrm>
            <a:off x="838200" y="689113"/>
            <a:ext cx="9644270" cy="5487850"/>
          </a:xfrm>
        </p:spPr>
        <p:txBody>
          <a:bodyPr/>
          <a:lstStyle/>
          <a:p>
            <a:pPr marL="0" indent="0">
              <a:buNone/>
            </a:pPr>
            <a:r>
              <a:rPr lang="en-US" sz="40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 will love You, O Lord, my strength. The Lord is my rock and my fortress and my deliverer; My God, my strength, in whom I will trust; My shield and the horn of my salvation, my stronghold. I will call upon the Lord, who is worthy to be praised; So, shall I be saved from my enemies." </a:t>
            </a:r>
          </a:p>
          <a:p>
            <a:pPr marL="0" indent="0">
              <a:buNone/>
            </a:pPr>
            <a:r>
              <a:rPr lang="en-US" sz="40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Psalm 18:1-3 </a:t>
            </a:r>
            <a:r>
              <a:rPr lang="en-US" sz="32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(NKJV)</a:t>
            </a:r>
          </a:p>
          <a:p>
            <a:endParaRPr lang="en-US" dirty="0"/>
          </a:p>
        </p:txBody>
      </p:sp>
    </p:spTree>
    <p:extLst>
      <p:ext uri="{BB962C8B-B14F-4D97-AF65-F5344CB8AC3E}">
        <p14:creationId xmlns:p14="http://schemas.microsoft.com/office/powerpoint/2010/main" val="1114104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BFD715-DA0C-49F7-9A62-72D6A1E7FF29}"/>
              </a:ext>
            </a:extLst>
          </p:cNvPr>
          <p:cNvSpPr>
            <a:spLocks noGrp="1"/>
          </p:cNvSpPr>
          <p:nvPr>
            <p:ph idx="1"/>
          </p:nvPr>
        </p:nvSpPr>
        <p:spPr>
          <a:xfrm>
            <a:off x="838200" y="622852"/>
            <a:ext cx="10134600" cy="5554111"/>
          </a:xfrm>
        </p:spPr>
        <p:txBody>
          <a:bodyPr>
            <a:normAutofit/>
          </a:bodyPr>
          <a:lstStyle/>
          <a:p>
            <a:pPr marL="0" indent="0">
              <a:buNone/>
            </a:pPr>
            <a:r>
              <a:rPr lang="en-US" sz="32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 everlasting God, the Lord, the Creator of the ends of the earth, neither faints nor is weary. His understanding is unsearchable. He gives power to the weak, and to those who have no might He increases strength. Even the youths shall faint and be weary, and the young men shall utterly fall, But those who wait on the Lord shall renew their strength; They shall mount up with wings like eagles, they shall run and not be weary, They shall walk and not faint." </a:t>
            </a:r>
          </a:p>
          <a:p>
            <a:pPr marL="0" indent="0">
              <a:buNone/>
            </a:pPr>
            <a:r>
              <a:rPr lang="en-US" sz="32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Isaiah 40:28-31</a:t>
            </a:r>
            <a:r>
              <a:rPr lang="en-US" sz="3200"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(NKJV)</a:t>
            </a:r>
          </a:p>
        </p:txBody>
      </p:sp>
    </p:spTree>
    <p:extLst>
      <p:ext uri="{BB962C8B-B14F-4D97-AF65-F5344CB8AC3E}">
        <p14:creationId xmlns:p14="http://schemas.microsoft.com/office/powerpoint/2010/main" val="38423781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DCA2CD-44B2-418F-A21F-3A3D10EE51B4}"/>
              </a:ext>
            </a:extLst>
          </p:cNvPr>
          <p:cNvSpPr>
            <a:spLocks noGrp="1"/>
          </p:cNvSpPr>
          <p:nvPr>
            <p:ph idx="1"/>
          </p:nvPr>
        </p:nvSpPr>
        <p:spPr>
          <a:xfrm>
            <a:off x="838199" y="874643"/>
            <a:ext cx="10515599" cy="5302320"/>
          </a:xfrm>
        </p:spPr>
        <p:txBody>
          <a:bodyPr>
            <a:normAutofit/>
          </a:bodyPr>
          <a:lstStyle/>
          <a:p>
            <a:pPr marL="0" indent="0">
              <a:buNone/>
            </a:pPr>
            <a:r>
              <a:rPr lang="en-US" sz="4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Fear not, for I am with you; Be not dismayed, for I am your God. I will strengthen you, Yes, I will help you, I will uphold you with My righteous right hand.</a:t>
            </a:r>
          </a:p>
          <a:p>
            <a:pPr marL="0" indent="0">
              <a:buNone/>
            </a:pPr>
            <a:r>
              <a:rPr lang="en-US" sz="40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Isaiah 41:10 </a:t>
            </a:r>
            <a:r>
              <a:rPr lang="en-US" sz="32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(NKJV)</a:t>
            </a:r>
          </a:p>
        </p:txBody>
      </p:sp>
    </p:spTree>
    <p:extLst>
      <p:ext uri="{BB962C8B-B14F-4D97-AF65-F5344CB8AC3E}">
        <p14:creationId xmlns:p14="http://schemas.microsoft.com/office/powerpoint/2010/main" val="3475991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0DFC9C-690E-4428-8217-8E2C5F66B908}"/>
              </a:ext>
            </a:extLst>
          </p:cNvPr>
          <p:cNvSpPr>
            <a:spLocks noGrp="1"/>
          </p:cNvSpPr>
          <p:nvPr>
            <p:ph idx="1"/>
          </p:nvPr>
        </p:nvSpPr>
        <p:spPr>
          <a:xfrm>
            <a:off x="838200" y="1073426"/>
            <a:ext cx="10515600" cy="5103537"/>
          </a:xfrm>
        </p:spPr>
        <p:txBody>
          <a:bodyPr>
            <a:normAutofit/>
          </a:bodyPr>
          <a:lstStyle/>
          <a:p>
            <a:pPr marL="0" indent="0">
              <a:buNone/>
            </a:pPr>
            <a:r>
              <a:rPr lang="en-US" sz="5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 will keep you in perfect peace, whose mind is stayed on Me, because you trust in Me.</a:t>
            </a:r>
          </a:p>
          <a:p>
            <a:pPr marL="0" indent="0">
              <a:buNone/>
            </a:pPr>
            <a:r>
              <a:rPr lang="en-US" sz="54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Isaiah 26:3 </a:t>
            </a:r>
            <a:r>
              <a:rPr lang="en-US" sz="36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(NKJV)</a:t>
            </a:r>
          </a:p>
        </p:txBody>
      </p:sp>
    </p:spTree>
    <p:extLst>
      <p:ext uri="{BB962C8B-B14F-4D97-AF65-F5344CB8AC3E}">
        <p14:creationId xmlns:p14="http://schemas.microsoft.com/office/powerpoint/2010/main" val="1738932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D381D-1570-44F4-891D-6567C36797AD}"/>
              </a:ext>
            </a:extLst>
          </p:cNvPr>
          <p:cNvSpPr>
            <a:spLocks noGrp="1"/>
          </p:cNvSpPr>
          <p:nvPr>
            <p:ph type="title"/>
          </p:nvPr>
        </p:nvSpPr>
        <p:spPr/>
        <p:txBody>
          <a:bodyPr>
            <a:normAutofit/>
          </a:bodyPr>
          <a:lstStyle/>
          <a:p>
            <a:r>
              <a:rPr lang="en-US" sz="5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Deuteronomy 33:24-25 </a:t>
            </a:r>
            <a:r>
              <a:rPr lang="en-US" sz="4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(NKJV)</a:t>
            </a:r>
            <a:endParaRPr lang="en-US" sz="4400"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 Placeholder 2">
            <a:extLst>
              <a:ext uri="{FF2B5EF4-FFF2-40B4-BE49-F238E27FC236}">
                <a16:creationId xmlns:a16="http://schemas.microsoft.com/office/drawing/2014/main" id="{D438C222-F1A1-404B-805E-EC6A6EC7DDEE}"/>
              </a:ext>
            </a:extLst>
          </p:cNvPr>
          <p:cNvSpPr>
            <a:spLocks noGrp="1"/>
          </p:cNvSpPr>
          <p:nvPr>
            <p:ph type="body" idx="1"/>
          </p:nvPr>
        </p:nvSpPr>
        <p:spPr/>
        <p:txBody>
          <a:bodyPr>
            <a:normAutofit/>
          </a:bodyPr>
          <a:lstStyle/>
          <a:p>
            <a:pPr algn="ctr"/>
            <a:r>
              <a:rPr lang="en-US" sz="40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Scripture Lesson</a:t>
            </a:r>
            <a:endParaRPr lang="en-US" sz="4000"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035256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65D0D0-6350-4783-BA15-59CBF64991EC}"/>
              </a:ext>
            </a:extLst>
          </p:cNvPr>
          <p:cNvSpPr>
            <a:spLocks noGrp="1"/>
          </p:cNvSpPr>
          <p:nvPr>
            <p:ph idx="1"/>
          </p:nvPr>
        </p:nvSpPr>
        <p:spPr>
          <a:xfrm>
            <a:off x="838200" y="781878"/>
            <a:ext cx="10515600" cy="5395085"/>
          </a:xfrm>
        </p:spPr>
        <p:txBody>
          <a:bodyPr/>
          <a:lstStyle/>
          <a:p>
            <a:pPr marL="0" indent="0" fontAlgn="base">
              <a:buNone/>
            </a:pPr>
            <a:r>
              <a:rPr lang="en-US" sz="48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And of Asher he said: “Asher </a:t>
            </a:r>
            <a:r>
              <a:rPr lang="en-US" sz="4800"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is</a:t>
            </a:r>
            <a:r>
              <a:rPr lang="en-US" sz="48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most blessed of sons; Let him be favored by his brothers. And let him dip his foot in oil. </a:t>
            </a:r>
            <a:r>
              <a:rPr lang="en-US" sz="4800" b="1" baseline="30000"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48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Your sandals </a:t>
            </a:r>
            <a:r>
              <a:rPr lang="en-US" sz="4800"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shall be</a:t>
            </a:r>
            <a:r>
              <a:rPr lang="en-US" sz="48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iron and bronze; As your days, </a:t>
            </a:r>
            <a:r>
              <a:rPr lang="en-US" sz="4800"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so shall</a:t>
            </a:r>
            <a:r>
              <a:rPr lang="en-US" sz="48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your strength </a:t>
            </a:r>
            <a:r>
              <a:rPr lang="en-US" sz="4800"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be.</a:t>
            </a:r>
            <a:endParaRPr lang="en-US" sz="48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US" sz="48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Deuteronomy 33:24-25 </a:t>
            </a:r>
            <a:r>
              <a:rPr lang="en-US" sz="36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(NKJV)</a:t>
            </a:r>
          </a:p>
          <a:p>
            <a:endParaRPr lang="en-US" dirty="0"/>
          </a:p>
        </p:txBody>
      </p:sp>
    </p:spTree>
    <p:extLst>
      <p:ext uri="{BB962C8B-B14F-4D97-AF65-F5344CB8AC3E}">
        <p14:creationId xmlns:p14="http://schemas.microsoft.com/office/powerpoint/2010/main" val="1695078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4AF39-49A5-4511-A8EB-069898FCC5CB}"/>
              </a:ext>
            </a:extLst>
          </p:cNvPr>
          <p:cNvSpPr>
            <a:spLocks noGrp="1"/>
          </p:cNvSpPr>
          <p:nvPr>
            <p:ph type="ctrTitle"/>
          </p:nvPr>
        </p:nvSpPr>
        <p:spPr/>
        <p:txBody>
          <a:bodyPr>
            <a:normAutofit/>
          </a:bodyPr>
          <a:lstStyle/>
          <a:p>
            <a:r>
              <a:rPr lang="en-US" sz="5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 Strength God Promise</a:t>
            </a:r>
            <a:endParaRPr lang="en-US" sz="5400"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Subtitle 2">
            <a:extLst>
              <a:ext uri="{FF2B5EF4-FFF2-40B4-BE49-F238E27FC236}">
                <a16:creationId xmlns:a16="http://schemas.microsoft.com/office/drawing/2014/main" id="{F7C32B24-1286-4A91-AE11-333BF4C93D06}"/>
              </a:ext>
            </a:extLst>
          </p:cNvPr>
          <p:cNvSpPr>
            <a:spLocks noGrp="1"/>
          </p:cNvSpPr>
          <p:nvPr>
            <p:ph type="subTitle" idx="1"/>
          </p:nvPr>
        </p:nvSpPr>
        <p:spPr/>
        <p:txBody>
          <a:bodyPr>
            <a:normAutofit/>
          </a:bodyPr>
          <a:lstStyle/>
          <a:p>
            <a:r>
              <a:rPr lang="en-US" sz="44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Lesson Two</a:t>
            </a:r>
            <a:endParaRPr lang="en-US" sz="4400"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194637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FED2E-6767-4A4D-AF57-33E2E4D713D1}"/>
              </a:ext>
            </a:extLst>
          </p:cNvPr>
          <p:cNvSpPr>
            <a:spLocks noGrp="1"/>
          </p:cNvSpPr>
          <p:nvPr>
            <p:ph type="title"/>
          </p:nvPr>
        </p:nvSpPr>
        <p:spPr/>
        <p:txBody>
          <a:bodyPr>
            <a:normAutofit/>
          </a:bodyPr>
          <a:lstStyle/>
          <a:p>
            <a:pPr algn="ctr"/>
            <a:r>
              <a:rPr lang="en-US" sz="48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“Asher” means “happy or blessed.” </a:t>
            </a:r>
          </a:p>
        </p:txBody>
      </p:sp>
      <p:sp>
        <p:nvSpPr>
          <p:cNvPr id="3" name="Text Placeholder 2">
            <a:extLst>
              <a:ext uri="{FF2B5EF4-FFF2-40B4-BE49-F238E27FC236}">
                <a16:creationId xmlns:a16="http://schemas.microsoft.com/office/drawing/2014/main" id="{0AF40AE3-00A7-4AFD-8E71-9B2E19BE67A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835376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028A3E-07D3-4F11-9448-549FA8124AE5}"/>
              </a:ext>
            </a:extLst>
          </p:cNvPr>
          <p:cNvSpPr>
            <a:spLocks noGrp="1"/>
          </p:cNvSpPr>
          <p:nvPr>
            <p:ph idx="1"/>
          </p:nvPr>
        </p:nvSpPr>
        <p:spPr>
          <a:xfrm>
            <a:off x="838200" y="834887"/>
            <a:ext cx="10515600" cy="5342076"/>
          </a:xfrm>
        </p:spPr>
        <p:txBody>
          <a:bodyPr>
            <a:normAutofit/>
          </a:bodyPr>
          <a:lstStyle/>
          <a:p>
            <a:pPr marL="0" indent="0">
              <a:buNone/>
            </a:pPr>
            <a:r>
              <a:rPr lang="en-US" sz="5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And Leah’s maid </a:t>
            </a:r>
            <a:r>
              <a:rPr lang="en-US" sz="5400" b="1" dirty="0" err="1">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Zilpah</a:t>
            </a:r>
            <a:r>
              <a:rPr lang="en-US" sz="5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bore Jacob a second son. Then Leah said, “I am happy, for the daughters will call me blessed.” So, she called his name Asher.</a:t>
            </a:r>
            <a:r>
              <a:rPr lang="en-US" sz="5400" b="1" dirty="0">
                <a:solidFill>
                  <a:schemeClr val="accent2">
                    <a:lumMod val="50000"/>
                  </a:schemeClr>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p>
          <a:p>
            <a:pPr marL="0" indent="0">
              <a:buNone/>
            </a:pPr>
            <a:r>
              <a:rPr lang="en-US" sz="44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Genesis 30:12-13 </a:t>
            </a:r>
            <a:r>
              <a:rPr lang="en-US" sz="36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(NKJV)</a:t>
            </a:r>
            <a:endParaRPr lang="en-US" sz="3600"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561916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F88EF-F093-4F07-AA08-912132FE2FE9}"/>
              </a:ext>
            </a:extLst>
          </p:cNvPr>
          <p:cNvSpPr>
            <a:spLocks noGrp="1"/>
          </p:cNvSpPr>
          <p:nvPr>
            <p:ph type="title"/>
          </p:nvPr>
        </p:nvSpPr>
        <p:spPr/>
        <p:txBody>
          <a:bodyPr>
            <a:normAutofit/>
          </a:bodyPr>
          <a:lstStyle/>
          <a:p>
            <a:pPr algn="ctr"/>
            <a:r>
              <a:rPr lang="en-US" sz="5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"Bread from Asher shall be rich, and he shall yield royal dainties. </a:t>
            </a:r>
            <a:r>
              <a:rPr lang="en-US" sz="5400" b="1" u="sng"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5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 Placeholder 2">
            <a:extLst>
              <a:ext uri="{FF2B5EF4-FFF2-40B4-BE49-F238E27FC236}">
                <a16:creationId xmlns:a16="http://schemas.microsoft.com/office/drawing/2014/main" id="{8735FE0E-6278-4256-A416-51B20B779405}"/>
              </a:ext>
            </a:extLst>
          </p:cNvPr>
          <p:cNvSpPr>
            <a:spLocks noGrp="1"/>
          </p:cNvSpPr>
          <p:nvPr>
            <p:ph type="body" idx="1"/>
          </p:nvPr>
        </p:nvSpPr>
        <p:spPr/>
        <p:txBody>
          <a:bodyPr>
            <a:normAutofit/>
          </a:bodyPr>
          <a:lstStyle/>
          <a:p>
            <a:pPr algn="ctr"/>
            <a:r>
              <a:rPr lang="en-US" sz="40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Genesis 49:20 </a:t>
            </a:r>
            <a:r>
              <a:rPr lang="en-US" sz="3200" b="1"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(NKJV)</a:t>
            </a:r>
            <a:endParaRPr lang="en-US" sz="3200" dirty="0">
              <a:solidFill>
                <a:schemeClr val="accent4">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097676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1306</TotalTime>
  <Words>835</Words>
  <Application>Microsoft Office PowerPoint</Application>
  <PresentationFormat>Widescreen</PresentationFormat>
  <Paragraphs>50</Paragraphs>
  <Slides>26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 Unicode MS</vt:lpstr>
      <vt:lpstr>Arial</vt:lpstr>
      <vt:lpstr>Arial Black</vt:lpstr>
      <vt:lpstr>Calibri</vt:lpstr>
      <vt:lpstr>Calibri Light</vt:lpstr>
      <vt:lpstr>Felix Titling</vt:lpstr>
      <vt:lpstr>Vivaldi</vt:lpstr>
      <vt:lpstr>Office Theme</vt:lpstr>
      <vt:lpstr>PowerPoint Presentation</vt:lpstr>
      <vt:lpstr>The Peace God Promise</vt:lpstr>
      <vt:lpstr>PowerPoint Presentation</vt:lpstr>
      <vt:lpstr>Deuteronomy 33:24-25 (NKJV)</vt:lpstr>
      <vt:lpstr>PowerPoint Presentation</vt:lpstr>
      <vt:lpstr>The Strength God Promise</vt:lpstr>
      <vt:lpstr>“Asher” means “happy or blessed.” </vt:lpstr>
      <vt:lpstr>PowerPoint Presentation</vt:lpstr>
      <vt:lpstr>"Bread from Asher shall be rich, and he shall yield royal dainties.  </vt:lpstr>
      <vt:lpstr>Asher’s’ Blessings</vt:lpstr>
      <vt:lpstr>Your sandals shall be iron and bronze; As your days, so shall your strength be.</vt:lpstr>
      <vt:lpstr>1. Suitable Shoes</vt:lpstr>
      <vt:lpstr>PowerPoint Presentation</vt:lpstr>
      <vt:lpstr>Our footwear will match the road we walk in life. </vt:lpstr>
      <vt:lpstr>PowerPoint Presentation</vt:lpstr>
      <vt:lpstr>PowerPoint Presentation</vt:lpstr>
      <vt:lpstr>PowerPoint Presentation</vt:lpstr>
      <vt:lpstr>2. Sufficient Strength </vt:lpstr>
      <vt:lpstr>1. God Promises Strength For Each Individual Day We Face.</vt:lpstr>
      <vt:lpstr>The Lord is my light and my salvation; Whom shall, I fear? The Lord is the strength of my life; Of whom shall I be afraid?</vt:lpstr>
      <vt:lpstr>2. God Promises Strength For Every Kind Of Day We Face.</vt:lpstr>
      <vt:lpstr>PowerPoint Presentation</vt:lpstr>
      <vt:lpstr>3. God Promises Strength For All The Days We Will Face.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Wilbur Robinson</dc:creator>
  <cp:lastModifiedBy>Wilbur Robinson</cp:lastModifiedBy>
  <cp:revision>7</cp:revision>
  <dcterms:created xsi:type="dcterms:W3CDTF">2020-05-06T19:05:11Z</dcterms:created>
  <dcterms:modified xsi:type="dcterms:W3CDTF">2020-05-07T17:39:46Z</dcterms:modified>
</cp:coreProperties>
</file>